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633F-31ED-48FD-96B3-4B0A9CE7B209}" type="datetimeFigureOut">
              <a:rPr lang="pl-PL" smtClean="0"/>
              <a:t>2022-02-22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AEDB-1EB9-4448-85E4-043E0F8D7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785979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633F-31ED-48FD-96B3-4B0A9CE7B209}" type="datetimeFigureOut">
              <a:rPr lang="pl-PL" smtClean="0"/>
              <a:t>2022-02-22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AEDB-1EB9-4448-85E4-043E0F8D7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90802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633F-31ED-48FD-96B3-4B0A9CE7B209}" type="datetimeFigureOut">
              <a:rPr lang="pl-PL" smtClean="0"/>
              <a:t>2022-02-22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AEDB-1EB9-4448-85E4-043E0F8D7DC1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373149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633F-31ED-48FD-96B3-4B0A9CE7B209}" type="datetimeFigureOut">
              <a:rPr lang="pl-PL" smtClean="0"/>
              <a:t>2022-02-22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AEDB-1EB9-4448-85E4-043E0F8D7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07451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633F-31ED-48FD-96B3-4B0A9CE7B209}" type="datetimeFigureOut">
              <a:rPr lang="pl-PL" smtClean="0"/>
              <a:t>2022-02-22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AEDB-1EB9-4448-85E4-043E0F8D7DC1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26127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633F-31ED-48FD-96B3-4B0A9CE7B209}" type="datetimeFigureOut">
              <a:rPr lang="pl-PL" smtClean="0"/>
              <a:t>2022-02-22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AEDB-1EB9-4448-85E4-043E0F8D7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534850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633F-31ED-48FD-96B3-4B0A9CE7B209}" type="datetimeFigureOut">
              <a:rPr lang="pl-PL" smtClean="0"/>
              <a:t>2022-02-22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AEDB-1EB9-4448-85E4-043E0F8D7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468788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633F-31ED-48FD-96B3-4B0A9CE7B209}" type="datetimeFigureOut">
              <a:rPr lang="pl-PL" smtClean="0"/>
              <a:t>2022-02-22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AEDB-1EB9-4448-85E4-043E0F8D7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702079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633F-31ED-48FD-96B3-4B0A9CE7B209}" type="datetimeFigureOut">
              <a:rPr lang="pl-PL" smtClean="0"/>
              <a:t>2022-02-22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AEDB-1EB9-4448-85E4-043E0F8D7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59227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633F-31ED-48FD-96B3-4B0A9CE7B209}" type="datetimeFigureOut">
              <a:rPr lang="pl-PL" smtClean="0"/>
              <a:t>2022-02-22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AEDB-1EB9-4448-85E4-043E0F8D7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671782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633F-31ED-48FD-96B3-4B0A9CE7B209}" type="datetimeFigureOut">
              <a:rPr lang="pl-PL" smtClean="0"/>
              <a:t>2022-02-22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AEDB-1EB9-4448-85E4-043E0F8D7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617020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633F-31ED-48FD-96B3-4B0A9CE7B209}" type="datetimeFigureOut">
              <a:rPr lang="pl-PL" smtClean="0"/>
              <a:t>2022-02-22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AEDB-1EB9-4448-85E4-043E0F8D7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265759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633F-31ED-48FD-96B3-4B0A9CE7B209}" type="datetimeFigureOut">
              <a:rPr lang="pl-PL" smtClean="0"/>
              <a:t>2022-02-22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AEDB-1EB9-4448-85E4-043E0F8D7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053708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633F-31ED-48FD-96B3-4B0A9CE7B209}" type="datetimeFigureOut">
              <a:rPr lang="pl-PL" smtClean="0"/>
              <a:t>2022-02-22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AEDB-1EB9-4448-85E4-043E0F8D7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762207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633F-31ED-48FD-96B3-4B0A9CE7B209}" type="datetimeFigureOut">
              <a:rPr lang="pl-PL" smtClean="0"/>
              <a:t>2022-02-22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AEDB-1EB9-4448-85E4-043E0F8D7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309714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633F-31ED-48FD-96B3-4B0A9CE7B209}" type="datetimeFigureOut">
              <a:rPr lang="pl-PL" smtClean="0"/>
              <a:t>2022-02-22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AEDB-1EB9-4448-85E4-043E0F8D7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85525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B633F-31ED-48FD-96B3-4B0A9CE7B209}" type="datetimeFigureOut">
              <a:rPr lang="pl-PL" smtClean="0"/>
              <a:t>2022-02-22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B7AEDB-1EB9-4448-85E4-043E0F8D7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560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Wiosna, lato, jesień, zima</a:t>
            </a:r>
            <a:br>
              <a:rPr lang="pl-PL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pl-PL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 od nowa się zaczyna…</a:t>
            </a:r>
            <a:endParaRPr lang="pl-PL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/>
              <a:t>Ekologia na 4 pory roku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052179" y="4885899"/>
            <a:ext cx="3029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Opracowanie</a:t>
            </a:r>
          </a:p>
          <a:p>
            <a:r>
              <a:rPr lang="pl-PL" dirty="0"/>
              <a:t>m</a:t>
            </a:r>
            <a:r>
              <a:rPr lang="pl-PL" dirty="0" smtClean="0"/>
              <a:t>gr </a:t>
            </a:r>
            <a:r>
              <a:rPr lang="pl-PL" dirty="0" smtClean="0"/>
              <a:t>Marzena Bukowska</a:t>
            </a:r>
          </a:p>
          <a:p>
            <a:r>
              <a:rPr lang="pl-PL" dirty="0"/>
              <a:t>m</a:t>
            </a:r>
            <a:r>
              <a:rPr lang="pl-PL" dirty="0" smtClean="0"/>
              <a:t>gr </a:t>
            </a:r>
            <a:r>
              <a:rPr lang="pl-PL" dirty="0" smtClean="0"/>
              <a:t>Urszula Roman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8944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7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Wycieczki i spacery!</a:t>
            </a:r>
            <a:endParaRPr lang="pl-PL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8680" y="1930400"/>
            <a:ext cx="4267200" cy="3880773"/>
          </a:xfrm>
        </p:spPr>
        <p:txBody>
          <a:bodyPr>
            <a:normAutofit fontScale="85000" lnSpcReduction="20000"/>
          </a:bodyPr>
          <a:lstStyle/>
          <a:p>
            <a:r>
              <a:rPr lang="pl-PL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Lato to idealna pora roku na spacery i wycieczki do różnych ekosystemów.</a:t>
            </a:r>
          </a:p>
          <a:p>
            <a:r>
              <a:rPr lang="pl-PL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Pamiętaj, że hałas może zakłócić życie zwierząt w lesie!</a:t>
            </a:r>
          </a:p>
          <a:p>
            <a:r>
              <a:rPr lang="pl-PL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Łamanie gałęzi, zrywanie kwiatów, obrywanie listków źle działa na ich dalszy rozwój!</a:t>
            </a:r>
          </a:p>
          <a:p>
            <a:r>
              <a:rPr lang="pl-PL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Mrowiska to domy mrówek, których spokoju nie należy zakłócać wkładając w nie patyki!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122" name="Picture 2" descr="LAS I PRZYRODA LEŚNA - SuperK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598" y="17526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036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7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Upały!</a:t>
            </a:r>
            <a:endParaRPr lang="pl-PL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5159586" cy="3880773"/>
          </a:xfrm>
        </p:spPr>
        <p:txBody>
          <a:bodyPr>
            <a:normAutofit lnSpcReduction="10000"/>
          </a:bodyPr>
          <a:lstStyle/>
          <a:p>
            <a:r>
              <a:rPr lang="pl-PL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Mimo wysokich temperatur oszczędzaj wodę.</a:t>
            </a:r>
          </a:p>
          <a:p>
            <a:r>
              <a:rPr lang="pl-PL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Podlewaj rośliny z głową, używaj wody do płukania warzyw i owoców do ich podlewania!</a:t>
            </a:r>
          </a:p>
          <a:p>
            <a:r>
              <a:rPr lang="pl-PL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Rośliny w ogrodzie podlewaj wieczorem, gdy temperatura spada, podlewanie roślin przy wysokich temperaturach i przy dużym nasłonecznieniu powoduje, że woda zbyt szybko paruje i może to zaszkodzić roślinom!</a:t>
            </a:r>
          </a:p>
        </p:txBody>
      </p:sp>
      <p:pic>
        <p:nvPicPr>
          <p:cNvPr id="6146" name="Picture 2" descr="Grafika wektorowa, ikony, ilustracje Szlauch na licencji royalty-free - 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59" y="1747520"/>
            <a:ext cx="3662679" cy="366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332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</a:t>
            </a:r>
            <a:r>
              <a:rPr lang="pl-PL" sz="7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oda</a:t>
            </a:r>
            <a:endParaRPr lang="pl-PL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7160" y="2160589"/>
            <a:ext cx="5326842" cy="3880773"/>
          </a:xfrm>
        </p:spPr>
        <p:txBody>
          <a:bodyPr>
            <a:normAutofit fontScale="85000" lnSpcReduction="10000"/>
          </a:bodyPr>
          <a:lstStyle/>
          <a:p>
            <a:r>
              <a:rPr lang="pl-PL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Pamiętaj o sobie w czasie upałów, pij wodę dbając tym samym o własne zdrowie!</a:t>
            </a:r>
          </a:p>
          <a:p>
            <a:r>
              <a:rPr lang="pl-PL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Pamiętaj podczas upałów o naszych małych przyjaciołach. Zostaw wodę dla ptaków, małych zwierząt oraz owadów.</a:t>
            </a:r>
          </a:p>
          <a:p>
            <a:r>
              <a:rPr lang="pl-PL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Przygotuj poidełko i zostaw w mniej nasłonecznionym miejscu w ogrodzie, a owady będą ci wdzięczne!</a:t>
            </a:r>
            <a:endParaRPr lang="pl-PL" sz="3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170" name="Picture 2" descr="Bezpłatne pobieranie grafiki wektorowej woda kropla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366000"/>
            <a:ext cx="2465705" cy="346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675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7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Zakupy z głową!</a:t>
            </a:r>
            <a:endParaRPr lang="pl-PL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Stosuj torby wielokrotnego użytku, najlepiej bawełniane , dzięki temu ograniczysz kupowanie foliowych toreb, co generuje nowe odpady!</a:t>
            </a:r>
          </a:p>
          <a:p>
            <a:r>
              <a:rPr lang="pl-PL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Kupuj mniej! Owoce i warzywa oraz inne produkty w czasie upałów szybciej się psują. Warto więc kupić mniej i zdążyć zjeść zanim trzeba będzie wyrzucić!</a:t>
            </a:r>
            <a:endParaRPr lang="pl-PL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196" name="Picture 4" descr="Szkic Torba NA Zakupy Obrazy clipart | Obrazy premium w wysokiej  rozdzielczoś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95" y="4686617"/>
            <a:ext cx="16859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915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Światowy Dzień Sprzątania Świata!</a:t>
            </a:r>
            <a:endParaRPr lang="pl-PL" sz="6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Pod koniec lata wypada Światowy Dzień Sprzątania Świata!</a:t>
            </a:r>
          </a:p>
          <a:p>
            <a:r>
              <a:rPr lang="pl-PL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Wybierz się do pobliskiego parku lub lasu, wraz z dorosłymi wysprzątaj środowisko z odpadów wyrzuconych przez innych!</a:t>
            </a:r>
          </a:p>
          <a:p>
            <a:r>
              <a:rPr lang="pl-PL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Nie wyrzucaj papierków na ziemię, zabierz ze sobą śmieci z pobytu w lesie, na polanie czy na plaży! Kolejni przybyli pójdą za tobą w ślad!</a:t>
            </a:r>
            <a:endParaRPr lang="pl-PL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60" y="4842510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99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7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Jesień</a:t>
            </a:r>
            <a:endParaRPr lang="pl-PL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39" y="654520"/>
            <a:ext cx="3656261" cy="5387506"/>
          </a:xfrm>
        </p:spPr>
      </p:pic>
    </p:spTree>
    <p:extLst>
      <p:ext uri="{BB962C8B-B14F-4D97-AF65-F5344CB8AC3E}">
        <p14:creationId xmlns:p14="http://schemas.microsoft.com/office/powerpoint/2010/main" val="2309454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7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Przygotuj się na zimę!</a:t>
            </a:r>
            <a:endParaRPr lang="pl-PL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Zostaw schronienie dla małych przyjaciół jeży, nie grab liści, pod nimi jeże chowają się na zimę!</a:t>
            </a:r>
          </a:p>
          <a:p>
            <a:endParaRPr lang="pl-PL" dirty="0"/>
          </a:p>
        </p:txBody>
      </p:sp>
      <p:pic>
        <p:nvPicPr>
          <p:cNvPr id="10244" name="Picture 4" descr="Darmowe jesienne liście clipart, pobierz darmowe cliparty, darmowe cliparty  - I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79" y="2652357"/>
            <a:ext cx="8491855" cy="429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806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7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Zadbaj o rośliny!</a:t>
            </a:r>
            <a:endParaRPr lang="pl-PL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4351866" cy="3880773"/>
          </a:xfrm>
        </p:spPr>
        <p:txBody>
          <a:bodyPr>
            <a:normAutofit/>
          </a:bodyPr>
          <a:lstStyle/>
          <a:p>
            <a:r>
              <a:rPr lang="pl-PL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Przesadź rośliny, które nie przetrwają zimy, z ogrodu do domu,</a:t>
            </a:r>
          </a:p>
          <a:p>
            <a:r>
              <a:rPr lang="pl-PL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Daj szansę roślinom przetrwać ten trudny czas.</a:t>
            </a:r>
            <a:endParaRPr lang="pl-PL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1268" name="Picture 4" descr="Rośliny Zielone Doniczkowe Clipart, Wnętrz, Zielony, Roślina PNG i plik PSD  do pobrania za dar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1" y="1930400"/>
            <a:ext cx="3305173" cy="330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123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7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Posadź drzewo!</a:t>
            </a:r>
            <a:endParaRPr lang="pl-PL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0" y="2160589"/>
            <a:ext cx="4702002" cy="3880773"/>
          </a:xfrm>
        </p:spPr>
        <p:txBody>
          <a:bodyPr>
            <a:normAutofit fontScale="92500" lnSpcReduction="10000"/>
          </a:bodyPr>
          <a:lstStyle/>
          <a:p>
            <a:r>
              <a:rPr lang="pl-PL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Październik i listopad to znakomity czas na sadzenie drzew!</a:t>
            </a:r>
          </a:p>
          <a:p>
            <a:r>
              <a:rPr lang="pl-PL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Zmniejsz swój ślad węglowy i posadź drzewo, pamiętając że im więcej drzew tym czystsze powietrze!</a:t>
            </a:r>
            <a:endParaRPr lang="pl-PL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2294" name="Picture 6" descr="Drzewo clipart. Darmowe pobieranie. | Creazil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6" y="1930400"/>
            <a:ext cx="3353753" cy="335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47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7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Nie wyrzucaj-wykorzystaj!</a:t>
            </a:r>
            <a:endParaRPr lang="pl-PL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5022426" cy="3880773"/>
          </a:xfrm>
        </p:spPr>
        <p:txBody>
          <a:bodyPr>
            <a:noAutofit/>
          </a:bodyPr>
          <a:lstStyle/>
          <a:p>
            <a:r>
              <a:rPr lang="pl-PL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Jesienią dni stają się krótsze, szybciej zachodzi słońce. Urozmaić wieczory sztuką recyklingu DIY (zrób to sam).</a:t>
            </a:r>
          </a:p>
          <a:p>
            <a:r>
              <a:rPr lang="pl-PL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Przerób stare, zniszczone spodnie na modną torebkę, uszyj z ubrań ubrania dla lalek!</a:t>
            </a:r>
          </a:p>
          <a:p>
            <a:r>
              <a:rPr lang="pl-PL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Z pudełek i pojemników stwórz instrumenty, pojemniki na kredki!</a:t>
            </a:r>
            <a:endParaRPr lang="pl-PL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3316" name="Picture 4" descr="Darmowe nożyczki artystyczne, pobierz darmowe cliparty, darmowe cliparty -  In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2933527"/>
            <a:ext cx="2334895" cy="233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595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Dbaj o środowisko przez cały rok</a:t>
            </a:r>
            <a:endParaRPr lang="pl-PL" sz="6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Rozejrzyj się dookoła i zobacz co możesz zrobić, aby zadbać o środowisko;</a:t>
            </a:r>
          </a:p>
          <a:p>
            <a:r>
              <a:rPr lang="pl-PL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Podpowiemy Ci co możesz zrobić dla środowiska nie tylko w przedszkolu, ale również w domu;</a:t>
            </a:r>
          </a:p>
          <a:p>
            <a:r>
              <a:rPr lang="pl-PL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Zacznij już dziś i wprowadź do swojego życia codziennego zdrowe nawyki proekologiczne!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8322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7200" dirty="0" smtClean="0"/>
              <a:t>Obserwuj przyrodę!</a:t>
            </a:r>
            <a:endParaRPr lang="pl-PL" sz="7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28160" y="2160589"/>
            <a:ext cx="4945842" cy="3880773"/>
          </a:xfrm>
        </p:spPr>
        <p:txBody>
          <a:bodyPr>
            <a:normAutofit fontScale="92500" lnSpcReduction="10000"/>
          </a:bodyPr>
          <a:lstStyle/>
          <a:p>
            <a:r>
              <a:rPr lang="pl-PL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Podczas spacerów obserwuj zachowania zwierząt i owadów,</a:t>
            </a:r>
          </a:p>
          <a:p>
            <a:r>
              <a:rPr lang="pl-PL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Dowiedź się jak pomóc zwierzętom przygotować się do zimy!</a:t>
            </a:r>
          </a:p>
          <a:p>
            <a:endParaRPr lang="pl-PL" dirty="0"/>
          </a:p>
        </p:txBody>
      </p:sp>
      <p:pic>
        <p:nvPicPr>
          <p:cNvPr id="14340" name="Picture 4" descr="Lornetki Stockowych Ilustracji, Wektorów &amp;amp; Klipartów – (27,179 Stock  Illustration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" y="2160589"/>
            <a:ext cx="3535680" cy="35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445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7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Zima</a:t>
            </a:r>
            <a:endParaRPr lang="pl-PL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415" y="989446"/>
            <a:ext cx="2831345" cy="5052580"/>
          </a:xfrm>
        </p:spPr>
      </p:pic>
    </p:spTree>
    <p:extLst>
      <p:ext uri="{BB962C8B-B14F-4D97-AF65-F5344CB8AC3E}">
        <p14:creationId xmlns:p14="http://schemas.microsoft.com/office/powerpoint/2010/main" val="3362682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7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Dokarmiaj zwierzęta z głową!</a:t>
            </a:r>
            <a:endParaRPr lang="pl-PL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069149"/>
            <a:ext cx="5387802" cy="3880773"/>
          </a:xfrm>
        </p:spPr>
        <p:txBody>
          <a:bodyPr>
            <a:normAutofit/>
          </a:bodyPr>
          <a:lstStyle/>
          <a:p>
            <a:r>
              <a:rPr lang="pl-PL" sz="2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Przygotuj karmniki dla ptaków, które nie odlatują do ciepłych krajów,</a:t>
            </a:r>
          </a:p>
          <a:p>
            <a:r>
              <a:rPr lang="pl-PL" sz="2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Dosypuj do karmników tylko ziarno dopasowane do rodzaju ptaków,</a:t>
            </a:r>
          </a:p>
          <a:p>
            <a:r>
              <a:rPr lang="pl-PL" sz="2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Nie karm łabędzi i kaczek chlebem! Chleb zapycha przewód pokarmowy ptaków, jest ciężkostrawny!</a:t>
            </a:r>
          </a:p>
          <a:p>
            <a:r>
              <a:rPr lang="pl-PL" sz="2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Karm </a:t>
            </a:r>
            <a:r>
              <a:rPr lang="pl-PL" sz="20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łąbędzie</a:t>
            </a:r>
            <a:r>
              <a:rPr lang="pl-PL" sz="2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pl-PL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karmimy zbożem oraz surowymi bądź gotowanymi bez soli, drobno pokrojonymi warzywami. Ptaki lubią ziarna kukurydzy, gotowane ziemniaki, buraki pastewne, marchewkę , kapustę, (warzywa mogą być ugotowane lub surowe, najlepiej nie solone), płatki zbożowe, otręby, ziarna zbóż - gotowane i osuszone.</a:t>
            </a:r>
          </a:p>
        </p:txBody>
      </p:sp>
      <p:pic>
        <p:nvPicPr>
          <p:cNvPr id="15362" name="Picture 2" descr="Łabędź ilustracja wektor. Illustration of ptak, kresk - 754629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951" y="2311400"/>
            <a:ext cx="2919929" cy="293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778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7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Spaceruj!</a:t>
            </a:r>
            <a:endParaRPr lang="pl-PL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7720" y="2164081"/>
            <a:ext cx="5134091" cy="2795242"/>
          </a:xfrm>
        </p:spPr>
        <p:txBody>
          <a:bodyPr>
            <a:normAutofit/>
          </a:bodyPr>
          <a:lstStyle/>
          <a:p>
            <a:r>
              <a:rPr lang="pl-PL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Obserwuj przyrodę zimą, a jednocześnie uodparniaj swój organizm!</a:t>
            </a:r>
            <a:endParaRPr lang="pl-PL" sz="3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6386" name="Picture 2" descr="Spacer Zima Stockowych Ilustracji, Wektorów &amp;amp; Klipartów – (6,658 Stock  Illustrations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037" y="1838615"/>
            <a:ext cx="2918647" cy="312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953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7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Wietrz pomieszczenia!</a:t>
            </a:r>
            <a:endParaRPr lang="pl-PL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Wietrzenie pomieszczeń pozwala pozbyć się zarazków, pamiętaj jednak żeby wietrzyć krótko, a intensywnie, ponieważ zimą odkręcamy kaloryfery i niepotrzebnie uwalniamy ciepło!</a:t>
            </a:r>
          </a:p>
          <a:p>
            <a:r>
              <a:rPr lang="pl-PL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Nie przegrzewaj pomieszczeń!</a:t>
            </a:r>
            <a:endParaRPr lang="pl-PL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7410" name="Picture 2" descr="Okno Na Świat Szyba - Darmowa grafika wektorowa na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644" y="2590800"/>
            <a:ext cx="2482116" cy="356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712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7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Ogrzewaj z głową!</a:t>
            </a:r>
            <a:endParaRPr lang="pl-PL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4321386" cy="3880773"/>
          </a:xfrm>
        </p:spPr>
        <p:txBody>
          <a:bodyPr>
            <a:normAutofit/>
          </a:bodyPr>
          <a:lstStyle/>
          <a:p>
            <a:r>
              <a:rPr lang="pl-PL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Alarmuj odpowiednie służby, gdy zauważysz że sąsiad pali w piecu śmieci! Jest to ogromne zanieczyszczenie dla środowiska!</a:t>
            </a:r>
            <a:endParaRPr lang="pl-PL" sz="3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8434" name="Picture 2" descr="Grafika wektorowa, ikony, ilustracje Kaloryfer na licencji royalty-free - 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60" y="1930400"/>
            <a:ext cx="3802380" cy="38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946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Pomysły proekologiczne przez cały rok!</a:t>
            </a:r>
            <a:endParaRPr lang="pl-PL" sz="5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Powyższe pomysły podzielone zostały na pory roku, jednak możesz je stosować cały rok!</a:t>
            </a:r>
          </a:p>
          <a:p>
            <a:r>
              <a:rPr lang="pl-PL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Bądź </a:t>
            </a:r>
            <a:r>
              <a:rPr lang="pl-PL" sz="28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eko</a:t>
            </a:r>
            <a:r>
              <a:rPr lang="pl-PL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cały rok!</a:t>
            </a:r>
          </a:p>
          <a:p>
            <a:r>
              <a:rPr lang="pl-PL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Czy znasz inne pomysły, które pomogą pomóc w dbaniu o środowisko?</a:t>
            </a:r>
            <a:endParaRPr lang="pl-PL" sz="2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AutoShape 2" descr="Eko zielony liść w ludzką ręką clipart Pobierz za dar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9460" name="Picture 4" descr="Eko zielony liść w ludzką ręką clipart Pobierz za dar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76" y="4244454"/>
            <a:ext cx="5581933" cy="241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313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8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Wiosna</a:t>
            </a:r>
            <a:endParaRPr lang="pl-PL" sz="8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023" y="590270"/>
            <a:ext cx="3399052" cy="5451756"/>
          </a:xfrm>
        </p:spPr>
      </p:pic>
    </p:spTree>
    <p:extLst>
      <p:ext uri="{BB962C8B-B14F-4D97-AF65-F5344CB8AC3E}">
        <p14:creationId xmlns:p14="http://schemas.microsoft.com/office/powerpoint/2010/main" val="1010930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7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Zgaś światło!</a:t>
            </a:r>
            <a:endParaRPr lang="pl-PL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Dni wiosną są coraz dłuższe. Wcześnie wschodzi i zachodzi słońce.</a:t>
            </a:r>
          </a:p>
          <a:p>
            <a:pPr marL="0" indent="0">
              <a:buNone/>
            </a:pPr>
            <a:r>
              <a:rPr lang="pl-PL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Spróbuj wyrobić sobie nawyk nie włączania światła za każdym razem, gdy wchodzisz do pomieszczenia.</a:t>
            </a:r>
          </a:p>
          <a:p>
            <a:pPr marL="0" indent="0">
              <a:buNone/>
            </a:pPr>
            <a:r>
              <a:rPr lang="pl-PL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Odsłoń zasłony, niech promienie słoneczne zastąpią sztuczne światło!</a:t>
            </a:r>
          </a:p>
          <a:p>
            <a:pPr marL="0" indent="0">
              <a:buNone/>
            </a:pPr>
            <a:r>
              <a:rPr lang="pl-PL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Wyciągaj wtyczki i nie zostawiaj włączonego telewizora oraz komputera, odłączaj wtyczki z gniazdek, a oszczędzisz prąd i środowisko będzie ci za to wdzięczne!</a:t>
            </a:r>
            <a:endParaRPr lang="pl-PL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5340084" y="1992573"/>
            <a:ext cx="3507474" cy="818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030" name="Picture 6" descr="Lampka nocna ikona ilustracji wektorowych projektowania graficznego  Fototapeta • Fototapety oświetlenie, komfort, wygodny | myloview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511" y="4427511"/>
            <a:ext cx="2208211" cy="220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ipart Słońce Stockowych Ilustracji, Wektorów &amp;amp; Klipartów – (27,806 Stock  Illustrations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229" y="55880"/>
            <a:ext cx="3050776" cy="3050776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822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7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Segreguj odpady!</a:t>
            </a:r>
            <a:endParaRPr lang="pl-PL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Segregować odpady należy cały rok, ale jeśli jeszcze tego nie robisz wiosna jest najlepszą porą roku na zmiany!</a:t>
            </a:r>
          </a:p>
          <a:p>
            <a:r>
              <a:rPr lang="pl-PL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Wprowadź segregacje odpadów w domu i przedszkolu, postawcie osobne kosze na papier, plastiki i butelki!</a:t>
            </a:r>
          </a:p>
          <a:p>
            <a:r>
              <a:rPr lang="pl-PL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Załóż kompostownik: zbieraj w nim fusy od herbaty, skorupki po jajkach, obierki od warzyw i owoców, wszystko to stanowi znakomity i naturalny nawóz dla roślin!</a:t>
            </a:r>
            <a:endParaRPr lang="pl-PL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492" y="1783080"/>
            <a:ext cx="2891353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98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7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Użyj własnych nóg!</a:t>
            </a:r>
            <a:endParaRPr lang="pl-PL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15840" y="2160589"/>
            <a:ext cx="5212080" cy="3880773"/>
          </a:xfrm>
        </p:spPr>
        <p:txBody>
          <a:bodyPr>
            <a:normAutofit fontScale="92500" lnSpcReduction="10000"/>
          </a:bodyPr>
          <a:lstStyle/>
          <a:p>
            <a:r>
              <a:rPr lang="pl-PL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Wiosna to doskonały czas na odstawienie samochodu i wybranie własnych nóg!</a:t>
            </a:r>
          </a:p>
          <a:p>
            <a:r>
              <a:rPr lang="pl-PL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Wybór hulajnogi, roweru, a także  transportu publicznego ma ogromny wpływ na środowisko i twoje zdrowie, dzięki nim produkujemy mniej spalin i zanieczyszczeń!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0" name="Picture 2" descr="Rodzinny spacer ilustracja wektor. Illustration of matka - 143090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95" y="2463800"/>
            <a:ext cx="2926971" cy="287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641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7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Porządki w ogródku!</a:t>
            </a:r>
            <a:endParaRPr lang="pl-PL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5342466" cy="3880773"/>
          </a:xfrm>
        </p:spPr>
        <p:txBody>
          <a:bodyPr>
            <a:normAutofit fontScale="92500"/>
          </a:bodyPr>
          <a:lstStyle/>
          <a:p>
            <a:r>
              <a:rPr lang="pl-PL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Zasiej nasiona, posadź kwiaty, wyhoduj owoce i warzywa w ogrodzie!</a:t>
            </a:r>
          </a:p>
          <a:p>
            <a:r>
              <a:rPr lang="pl-PL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Posprzątaj ogród po zimie, zrób porządki, przesadź rośliny, które tego potrzebują,</a:t>
            </a:r>
          </a:p>
          <a:p>
            <a:r>
              <a:rPr lang="pl-PL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Pamiętaj rośliny produkują tlen niezbędny do oddychania!</a:t>
            </a:r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3076" name="Picture 4" descr="Kwiat clipart Vector kwiaty clipart komercyjnych | Etsy Pols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0" y="2160588"/>
            <a:ext cx="3295760" cy="306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886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7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Światowy Dzień Książki</a:t>
            </a:r>
            <a:r>
              <a:rPr lang="pl-PL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39640" y="2160589"/>
            <a:ext cx="5440680" cy="3880773"/>
          </a:xfrm>
        </p:spPr>
        <p:txBody>
          <a:bodyPr>
            <a:normAutofit fontScale="77500" lnSpcReduction="20000"/>
          </a:bodyPr>
          <a:lstStyle/>
          <a:p>
            <a:r>
              <a:rPr lang="pl-PL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23 kwietnia na całym świecie obchodzimy Światowy Dzień Książki,</a:t>
            </a:r>
          </a:p>
          <a:p>
            <a:r>
              <a:rPr lang="pl-PL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Nie wyrzucaj zniszczonych książek, spróbuj je skleić i naprawić,</a:t>
            </a:r>
          </a:p>
          <a:p>
            <a:r>
              <a:rPr lang="pl-PL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Wymień się książką z kolegą i </a:t>
            </a:r>
            <a:r>
              <a:rPr lang="pl-PL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koleżanką</a:t>
            </a:r>
            <a:r>
              <a:rPr lang="pl-PL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</a:t>
            </a:r>
            <a:endParaRPr lang="pl-PL" sz="44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pl-PL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Odwiedź bibliotekę!</a:t>
            </a:r>
            <a:endParaRPr lang="pl-PL" sz="44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07" y="2052637"/>
            <a:ext cx="3117533" cy="282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7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7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LATO</a:t>
            </a:r>
            <a:endParaRPr lang="pl-PL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876" y="622888"/>
            <a:ext cx="3976684" cy="5419138"/>
          </a:xfrm>
        </p:spPr>
      </p:pic>
    </p:spTree>
    <p:extLst>
      <p:ext uri="{BB962C8B-B14F-4D97-AF65-F5344CB8AC3E}">
        <p14:creationId xmlns:p14="http://schemas.microsoft.com/office/powerpoint/2010/main" val="298768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153</TotalTime>
  <Words>963</Words>
  <Application>Microsoft Office PowerPoint</Application>
  <PresentationFormat>Panoramiczny</PresentationFormat>
  <Paragraphs>85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1" baseType="lpstr">
      <vt:lpstr>Arabic Typesetting</vt:lpstr>
      <vt:lpstr>Arial</vt:lpstr>
      <vt:lpstr>Trebuchet MS</vt:lpstr>
      <vt:lpstr>Wingdings 3</vt:lpstr>
      <vt:lpstr>Faseta</vt:lpstr>
      <vt:lpstr>Wiosna, lato, jesień, zima i od nowa się zaczyna…</vt:lpstr>
      <vt:lpstr>Dbaj o środowisko przez cały rok</vt:lpstr>
      <vt:lpstr>Wiosna</vt:lpstr>
      <vt:lpstr>Zgaś światło!</vt:lpstr>
      <vt:lpstr>Segreguj odpady!</vt:lpstr>
      <vt:lpstr>Użyj własnych nóg!</vt:lpstr>
      <vt:lpstr>Porządki w ogródku!</vt:lpstr>
      <vt:lpstr>Światowy Dzień Książki!</vt:lpstr>
      <vt:lpstr>LATO</vt:lpstr>
      <vt:lpstr>Wycieczki i spacery!</vt:lpstr>
      <vt:lpstr>Upały!</vt:lpstr>
      <vt:lpstr>Woda</vt:lpstr>
      <vt:lpstr>Zakupy z głową!</vt:lpstr>
      <vt:lpstr>Światowy Dzień Sprzątania Świata!</vt:lpstr>
      <vt:lpstr>Jesień</vt:lpstr>
      <vt:lpstr>Przygotuj się na zimę!</vt:lpstr>
      <vt:lpstr>Zadbaj o rośliny!</vt:lpstr>
      <vt:lpstr>Posadź drzewo!</vt:lpstr>
      <vt:lpstr>Nie wyrzucaj-wykorzystaj!</vt:lpstr>
      <vt:lpstr>Obserwuj przyrodę!</vt:lpstr>
      <vt:lpstr>Zima</vt:lpstr>
      <vt:lpstr>Dokarmiaj zwierzęta z głową!</vt:lpstr>
      <vt:lpstr>Spaceruj!</vt:lpstr>
      <vt:lpstr>Wietrz pomieszczenia!</vt:lpstr>
      <vt:lpstr>Ogrzewaj z głową!</vt:lpstr>
      <vt:lpstr>Pomysły proekologiczne przez cały rok!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Wiosna, lato, jesień, zima i od nowa się zaczyna…</dc:title>
  <dc:creator>Marzena Bukowska</dc:creator>
  <cp:lastModifiedBy>Marzena Bukowska</cp:lastModifiedBy>
  <cp:revision>18</cp:revision>
  <dcterms:created xsi:type="dcterms:W3CDTF">2022-02-21T09:13:10Z</dcterms:created>
  <dcterms:modified xsi:type="dcterms:W3CDTF">2022-02-22T12:04:17Z</dcterms:modified>
</cp:coreProperties>
</file>